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" panose="020B0806030504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 Albújar" userId="S::marta.albujar_eiturbanmobility.eu#ext#@eitrawmaterials.onmicrosoft.com::32d56c76-997e-42c5-959a-6ac5f64fb480" providerId="AD" clId="Web-{0430B50C-C8E8-027C-EAF3-6845952641FC}"/>
    <pc:docChg chg="modSld">
      <pc:chgData name="Marta  Albújar" userId="S::marta.albujar_eiturbanmobility.eu#ext#@eitrawmaterials.onmicrosoft.com::32d56c76-997e-42c5-959a-6ac5f64fb480" providerId="AD" clId="Web-{0430B50C-C8E8-027C-EAF3-6845952641FC}" dt="2023-07-04T10:51:48.142" v="58" actId="1076"/>
      <pc:docMkLst>
        <pc:docMk/>
      </pc:docMkLst>
      <pc:sldChg chg="delSp modSp">
        <pc:chgData name="Marta  Albújar" userId="S::marta.albujar_eiturbanmobility.eu#ext#@eitrawmaterials.onmicrosoft.com::32d56c76-997e-42c5-959a-6ac5f64fb480" providerId="AD" clId="Web-{0430B50C-C8E8-027C-EAF3-6845952641FC}" dt="2023-07-04T10:51:48.142" v="58" actId="1076"/>
        <pc:sldMkLst>
          <pc:docMk/>
          <pc:sldMk cId="0" sldId="256"/>
        </pc:sldMkLst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51:48.142" v="58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Marta  Albújar" userId="S::marta.albujar_eiturbanmobility.eu#ext#@eitrawmaterials.onmicrosoft.com::32d56c76-997e-42c5-959a-6ac5f64fb480" providerId="AD" clId="Web-{0430B50C-C8E8-027C-EAF3-6845952641FC}" dt="2023-07-04T10:50:57.509" v="54"/>
          <ac:spMkLst>
            <pc:docMk/>
            <pc:sldMk cId="0" sldId="256"/>
            <ac:spMk id="5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6:26.360" v="18" actId="14100"/>
          <ac:spMkLst>
            <pc:docMk/>
            <pc:sldMk cId="0" sldId="256"/>
            <ac:spMk id="6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8:03.098" v="19" actId="1076"/>
          <ac:spMkLst>
            <pc:docMk/>
            <pc:sldMk cId="0" sldId="256"/>
            <ac:spMk id="7" creationId="{00000000-0000-0000-0000-000000000000}"/>
          </ac:spMkLst>
        </pc:spChg>
      </pc:sldChg>
      <pc:sldChg chg="modSp">
        <pc:chgData name="Marta  Albújar" userId="S::marta.albujar_eiturbanmobility.eu#ext#@eitrawmaterials.onmicrosoft.com::32d56c76-997e-42c5-959a-6ac5f64fb480" providerId="AD" clId="Web-{0430B50C-C8E8-027C-EAF3-6845952641FC}" dt="2023-07-04T10:48:12.051" v="21" actId="20577"/>
        <pc:sldMkLst>
          <pc:docMk/>
          <pc:sldMk cId="0" sldId="257"/>
        </pc:sldMkLst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8:12.051" v="21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Marta  Albújar" userId="S::marta.albujar_eiturbanmobility.eu#ext#@eitrawmaterials.onmicrosoft.com::32d56c76-997e-42c5-959a-6ac5f64fb480" providerId="AD" clId="Web-{0430B50C-C8E8-027C-EAF3-6845952641FC}" dt="2023-07-04T10:48:32.302" v="27" actId="1076"/>
        <pc:sldMkLst>
          <pc:docMk/>
          <pc:sldMk cId="0" sldId="258"/>
        </pc:sldMkLst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8:32.302" v="27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8:21.020" v="24" actId="20577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Marta  Albújar" userId="S::marta.albujar_eiturbanmobility.eu#ext#@eitrawmaterials.onmicrosoft.com::32d56c76-997e-42c5-959a-6ac5f64fb480" providerId="AD" clId="Web-{0430B50C-C8E8-027C-EAF3-6845952641FC}" dt="2023-07-04T10:48:51.240" v="35" actId="20577"/>
        <pc:sldMkLst>
          <pc:docMk/>
          <pc:sldMk cId="0" sldId="260"/>
        </pc:sldMkLst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8:41.349" v="30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8:51.240" v="35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">
        <pc:chgData name="Marta  Albújar" userId="S::marta.albujar_eiturbanmobility.eu#ext#@eitrawmaterials.onmicrosoft.com::32d56c76-997e-42c5-959a-6ac5f64fb480" providerId="AD" clId="Web-{0430B50C-C8E8-027C-EAF3-6845952641FC}" dt="2023-07-04T10:50:02.242" v="51" actId="20577"/>
        <pc:sldMkLst>
          <pc:docMk/>
          <pc:sldMk cId="0" sldId="261"/>
        </pc:sldMkLst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9:19.834" v="39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9:41.569" v="46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9:51.382" v="48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49:35.179" v="45" actId="20577"/>
          <ac:spMkLst>
            <pc:docMk/>
            <pc:sldMk cId="0" sldId="261"/>
            <ac:spMk id="7" creationId="{00000000-0000-0000-0000-000000000000}"/>
          </ac:spMkLst>
        </pc:spChg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50:02.242" v="51" actId="20577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Marta  Albújar" userId="S::marta.albujar_eiturbanmobility.eu#ext#@eitrawmaterials.onmicrosoft.com::32d56c76-997e-42c5-959a-6ac5f64fb480" providerId="AD" clId="Web-{0430B50C-C8E8-027C-EAF3-6845952641FC}" dt="2023-07-04T10:50:10.539" v="53" actId="20577"/>
        <pc:sldMkLst>
          <pc:docMk/>
          <pc:sldMk cId="0" sldId="262"/>
        </pc:sldMkLst>
        <pc:spChg chg="mod">
          <ac:chgData name="Marta  Albújar" userId="S::marta.albujar_eiturbanmobility.eu#ext#@eitrawmaterials.onmicrosoft.com::32d56c76-997e-42c5-959a-6ac5f64fb480" providerId="AD" clId="Web-{0430B50C-C8E8-027C-EAF3-6845952641FC}" dt="2023-07-04T10:50:10.539" v="53" actId="20577"/>
          <ac:spMkLst>
            <pc:docMk/>
            <pc:sldMk cId="0" sldId="262"/>
            <ac:spMk id="5" creationId="{00000000-0000-0000-0000-000000000000}"/>
          </ac:spMkLst>
        </pc:spChg>
      </pc:sldChg>
    </pc:docChg>
  </pc:docChgLst>
  <pc:docChgLst>
    <pc:chgData name="Monika BLODGETT" userId="S::monika.blodgett_eitmanufacturing.eu#ext#@eitrawmaterials.onmicrosoft.com::8a3034fb-aab9-4695-9684-316bac79a559" providerId="AD" clId="Web-{BFDCD643-06A7-7DB3-E1BA-301FAC73A385}"/>
    <pc:docChg chg="modSld">
      <pc:chgData name="Monika BLODGETT" userId="S::monika.blodgett_eitmanufacturing.eu#ext#@eitrawmaterials.onmicrosoft.com::8a3034fb-aab9-4695-9684-316bac79a559" providerId="AD" clId="Web-{BFDCD643-06A7-7DB3-E1BA-301FAC73A385}" dt="2023-07-05T11:29:57.805" v="1" actId="20577"/>
      <pc:docMkLst>
        <pc:docMk/>
      </pc:docMkLst>
      <pc:sldChg chg="modSp">
        <pc:chgData name="Monika BLODGETT" userId="S::monika.blodgett_eitmanufacturing.eu#ext#@eitrawmaterials.onmicrosoft.com::8a3034fb-aab9-4695-9684-316bac79a559" providerId="AD" clId="Web-{BFDCD643-06A7-7DB3-E1BA-301FAC73A385}" dt="2023-07-05T11:29:57.805" v="1" actId="20577"/>
        <pc:sldMkLst>
          <pc:docMk/>
          <pc:sldMk cId="0" sldId="257"/>
        </pc:sldMkLst>
        <pc:spChg chg="mod">
          <ac:chgData name="Monika BLODGETT" userId="S::monika.blodgett_eitmanufacturing.eu#ext#@eitrawmaterials.onmicrosoft.com::8a3034fb-aab9-4695-9684-316bac79a559" providerId="AD" clId="Web-{BFDCD643-06A7-7DB3-E1BA-301FAC73A385}" dt="2023-07-05T11:29:57.805" v="1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  <pc:docChgLst>
    <pc:chgData name="Monika BLODGETT" userId="a45775b0-c681-4b72-bcf2-acc0c7be3be8" providerId="ADAL" clId="{DE8F03F1-B5AB-46F3-A62D-06E538040173}"/>
    <pc:docChg chg="undo redo custSel modSld">
      <pc:chgData name="Monika BLODGETT" userId="a45775b0-c681-4b72-bcf2-acc0c7be3be8" providerId="ADAL" clId="{DE8F03F1-B5AB-46F3-A62D-06E538040173}" dt="2023-07-07T11:17:17.504" v="433" actId="20577"/>
      <pc:docMkLst>
        <pc:docMk/>
      </pc:docMkLst>
      <pc:sldChg chg="modSp mod">
        <pc:chgData name="Monika BLODGETT" userId="a45775b0-c681-4b72-bcf2-acc0c7be3be8" providerId="ADAL" clId="{DE8F03F1-B5AB-46F3-A62D-06E538040173}" dt="2023-07-05T11:32:34.840" v="122" actId="207"/>
        <pc:sldMkLst>
          <pc:docMk/>
          <pc:sldMk cId="0" sldId="256"/>
        </pc:sldMkLst>
        <pc:spChg chg="mod">
          <ac:chgData name="Monika BLODGETT" userId="a45775b0-c681-4b72-bcf2-acc0c7be3be8" providerId="ADAL" clId="{DE8F03F1-B5AB-46F3-A62D-06E538040173}" dt="2023-07-05T11:32:34.840" v="122" actId="20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Monika BLODGETT" userId="a45775b0-c681-4b72-bcf2-acc0c7be3be8" providerId="ADAL" clId="{DE8F03F1-B5AB-46F3-A62D-06E538040173}" dt="2023-07-07T11:17:17.504" v="433" actId="20577"/>
        <pc:sldMkLst>
          <pc:docMk/>
          <pc:sldMk cId="0" sldId="257"/>
        </pc:sldMkLst>
        <pc:spChg chg="mod">
          <ac:chgData name="Monika BLODGETT" userId="a45775b0-c681-4b72-bcf2-acc0c7be3be8" providerId="ADAL" clId="{DE8F03F1-B5AB-46F3-A62D-06E538040173}" dt="2023-07-07T11:17:17.504" v="433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08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134" y="356322"/>
            <a:ext cx="4835144" cy="2335209"/>
          </a:xfrm>
          <a:custGeom>
            <a:avLst/>
            <a:gdLst/>
            <a:ahLst/>
            <a:cxnLst/>
            <a:rect l="l" t="t" r="r" b="b"/>
            <a:pathLst>
              <a:path w="4835144" h="2335209">
                <a:moveTo>
                  <a:pt x="0" y="0"/>
                </a:moveTo>
                <a:lnTo>
                  <a:pt x="4835144" y="0"/>
                </a:lnTo>
                <a:lnTo>
                  <a:pt x="4835144" y="2335209"/>
                </a:lnTo>
                <a:lnTo>
                  <a:pt x="0" y="23352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415550" y="411280"/>
            <a:ext cx="5318652" cy="2568730"/>
          </a:xfrm>
          <a:custGeom>
            <a:avLst/>
            <a:gdLst/>
            <a:ahLst/>
            <a:cxnLst/>
            <a:rect l="l" t="t" r="r" b="b"/>
            <a:pathLst>
              <a:path w="5318652" h="2568730">
                <a:moveTo>
                  <a:pt x="0" y="0"/>
                </a:moveTo>
                <a:lnTo>
                  <a:pt x="5318652" y="0"/>
                </a:lnTo>
                <a:lnTo>
                  <a:pt x="5318652" y="2568731"/>
                </a:lnTo>
                <a:lnTo>
                  <a:pt x="0" y="256873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045191" y="4496323"/>
            <a:ext cx="7100699" cy="706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4400" b="1" spc="-215" dirty="0">
                <a:solidFill>
                  <a:srgbClr val="0E4194"/>
                </a:solidFill>
                <a:latin typeface="Calibri Light"/>
                <a:cs typeface="Calibri Light"/>
              </a:rPr>
              <a:t>TITLE (</a:t>
            </a:r>
            <a:r>
              <a:rPr lang="en-US" sz="4400" b="1" spc="-215" dirty="0">
                <a:solidFill>
                  <a:srgbClr val="FF0000"/>
                </a:solidFill>
                <a:latin typeface="Calibri Light"/>
                <a:cs typeface="Calibri Light"/>
              </a:rPr>
              <a:t>application title</a:t>
            </a:r>
            <a:r>
              <a:rPr lang="en-US" sz="4400" b="1" spc="-215" dirty="0">
                <a:solidFill>
                  <a:srgbClr val="0E4194"/>
                </a:solidFill>
                <a:latin typeface="Calibri Light"/>
                <a:cs typeface="Calibri Light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42304" y="5483701"/>
            <a:ext cx="7282538" cy="38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200" spc="-107">
                <a:solidFill>
                  <a:srgbClr val="0E4194"/>
                </a:solidFill>
                <a:latin typeface="Calibri Light"/>
                <a:cs typeface="Calibri Light"/>
              </a:rPr>
              <a:t>This slide is the front page of your pitch deck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" y="-4"/>
            <a:ext cx="12375080" cy="1287138"/>
          </a:xfrm>
          <a:custGeom>
            <a:avLst/>
            <a:gdLst/>
            <a:ahLst/>
            <a:cxnLst/>
            <a:rect l="l" t="t" r="r" b="b"/>
            <a:pathLst>
              <a:path w="12375080" h="1287138">
                <a:moveTo>
                  <a:pt x="0" y="0"/>
                </a:moveTo>
                <a:lnTo>
                  <a:pt x="12375080" y="0"/>
                </a:lnTo>
                <a:lnTo>
                  <a:pt x="12375080" y="1287138"/>
                </a:lnTo>
                <a:lnTo>
                  <a:pt x="0" y="128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04191" y="300952"/>
            <a:ext cx="2834074" cy="1368762"/>
          </a:xfrm>
          <a:custGeom>
            <a:avLst/>
            <a:gdLst/>
            <a:ahLst/>
            <a:cxnLst/>
            <a:rect l="l" t="t" r="r" b="b"/>
            <a:pathLst>
              <a:path w="2834074" h="1368762">
                <a:moveTo>
                  <a:pt x="0" y="0"/>
                </a:moveTo>
                <a:lnTo>
                  <a:pt x="2834075" y="0"/>
                </a:lnTo>
                <a:lnTo>
                  <a:pt x="2834075" y="1368762"/>
                </a:lnTo>
                <a:lnTo>
                  <a:pt x="0" y="136876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7487" y="2118816"/>
            <a:ext cx="13788501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600" spc="-143" dirty="0">
                <a:solidFill>
                  <a:srgbClr val="FF0000"/>
                </a:solidFill>
                <a:latin typeface="Calibri Light"/>
                <a:cs typeface="Calibri Light"/>
              </a:rPr>
              <a:t>PPT Pitch Checklist - TO REMOVE- pitch must include at minimum the below items-   </a:t>
            </a:r>
          </a:p>
          <a:p>
            <a:pPr algn="ctr">
              <a:lnSpc>
                <a:spcPts val="3888"/>
              </a:lnSpc>
            </a:pPr>
            <a:r>
              <a:rPr lang="en-US" sz="3600" u="sng" spc="-143" dirty="0">
                <a:solidFill>
                  <a:srgbClr val="4472C4"/>
                </a:solidFill>
                <a:latin typeface="Calibri Light"/>
                <a:cs typeface="Calibri Light"/>
              </a:rPr>
              <a:t>Deep Tech Talent Training Prize PPT Deck Check List (not exhaustive)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Defining addressed challenge - overview and background of the challenge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Challenge in regard to Deep Tech area group, relevance to the Deep Tech Talent Initiative 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Instruments used to address challenge (methodology)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Team addressing challenge (members, entities involved and their role,)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Quantitative measurements: number of trainees trained within the training in the eligible period (mandatory KPI), and other KPIs relevant for </a:t>
            </a:r>
            <a:r>
              <a:rPr lang="en-US" sz="3600" spc="-143">
                <a:solidFill>
                  <a:srgbClr val="4472C4"/>
                </a:solidFill>
                <a:latin typeface="Calibri Light"/>
                <a:cs typeface="Calibri Light"/>
              </a:rPr>
              <a:t>the training</a:t>
            </a:r>
            <a:endParaRPr lang="en-US" sz="3600" spc="-143" dirty="0">
              <a:solidFill>
                <a:srgbClr val="4472C4"/>
              </a:solidFill>
              <a:latin typeface="Calibri Light"/>
              <a:cs typeface="Calibri Light"/>
            </a:endParaRP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Testimonial from participant / beneficiary of the training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Transferability of training: demonstrating how action can be transferred and scaled up</a:t>
            </a:r>
          </a:p>
          <a:p>
            <a:pPr marL="897255" lvl="1" indent="-571500" algn="l">
              <a:lnSpc>
                <a:spcPts val="3888"/>
              </a:lnSpc>
              <a:buFont typeface="Wingdings" panose="05000000000000000000" pitchFamily="2" charset="2"/>
              <a:buChar char="q"/>
            </a:pPr>
            <a:r>
              <a:rPr lang="en-US" sz="3600" spc="-143" dirty="0">
                <a:solidFill>
                  <a:srgbClr val="4472C4"/>
                </a:solidFill>
                <a:latin typeface="Calibri Light"/>
                <a:cs typeface="Calibri Light"/>
              </a:rPr>
              <a:t>Impact of the action regarding the New European Innovation Agenda (or milestones met towards broader societal impact).</a:t>
            </a:r>
          </a:p>
          <a:p>
            <a:pPr marL="651510" lvl="1" indent="-325755" algn="l">
              <a:lnSpc>
                <a:spcPts val="3888"/>
              </a:lnSpc>
            </a:pPr>
            <a:endParaRPr lang="en-US" sz="3600" spc="-143" dirty="0">
              <a:solidFill>
                <a:srgbClr val="4472C4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191" y="300952"/>
            <a:ext cx="2834074" cy="1368762"/>
          </a:xfrm>
          <a:custGeom>
            <a:avLst/>
            <a:gdLst/>
            <a:ahLst/>
            <a:cxnLst/>
            <a:rect l="l" t="t" r="r" b="b"/>
            <a:pathLst>
              <a:path w="2834074" h="1368762">
                <a:moveTo>
                  <a:pt x="0" y="0"/>
                </a:moveTo>
                <a:lnTo>
                  <a:pt x="2834075" y="0"/>
                </a:lnTo>
                <a:lnTo>
                  <a:pt x="2834075" y="1368762"/>
                </a:lnTo>
                <a:lnTo>
                  <a:pt x="0" y="13687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0"/>
            <a:ext cx="8741466" cy="10165690"/>
          </a:xfrm>
          <a:custGeom>
            <a:avLst/>
            <a:gdLst/>
            <a:ahLst/>
            <a:cxnLst/>
            <a:rect l="l" t="t" r="r" b="b"/>
            <a:pathLst>
              <a:path w="8741466" h="10165690">
                <a:moveTo>
                  <a:pt x="0" y="0"/>
                </a:moveTo>
                <a:lnTo>
                  <a:pt x="8741467" y="0"/>
                </a:lnTo>
                <a:lnTo>
                  <a:pt x="8741467" y="10165690"/>
                </a:lnTo>
                <a:lnTo>
                  <a:pt x="0" y="101656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832302" y="3798860"/>
            <a:ext cx="812858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spc="-119">
                <a:solidFill>
                  <a:srgbClr val="0E4194"/>
                </a:solidFill>
                <a:latin typeface="Calibri Light"/>
                <a:cs typeface="Calibri Light"/>
              </a:rPr>
              <a:t>To introduce the sections of your presentation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32302" y="3021253"/>
            <a:ext cx="8128584" cy="61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5400" b="1" spc="-215">
                <a:solidFill>
                  <a:srgbClr val="0E4194"/>
                </a:solidFill>
                <a:latin typeface="Calibri Light"/>
                <a:cs typeface="Calibri Light"/>
              </a:rPr>
              <a:t>SECTION TITLE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" y="-4"/>
            <a:ext cx="12375080" cy="1287138"/>
          </a:xfrm>
          <a:custGeom>
            <a:avLst/>
            <a:gdLst/>
            <a:ahLst/>
            <a:cxnLst/>
            <a:rect l="l" t="t" r="r" b="b"/>
            <a:pathLst>
              <a:path w="12375080" h="1287138">
                <a:moveTo>
                  <a:pt x="0" y="0"/>
                </a:moveTo>
                <a:lnTo>
                  <a:pt x="12375080" y="0"/>
                </a:lnTo>
                <a:lnTo>
                  <a:pt x="12375080" y="1287138"/>
                </a:lnTo>
                <a:lnTo>
                  <a:pt x="0" y="128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04191" y="300952"/>
            <a:ext cx="2834074" cy="1368762"/>
          </a:xfrm>
          <a:custGeom>
            <a:avLst/>
            <a:gdLst/>
            <a:ahLst/>
            <a:cxnLst/>
            <a:rect l="l" t="t" r="r" b="b"/>
            <a:pathLst>
              <a:path w="2834074" h="1368762">
                <a:moveTo>
                  <a:pt x="0" y="0"/>
                </a:moveTo>
                <a:lnTo>
                  <a:pt x="2834075" y="0"/>
                </a:lnTo>
                <a:lnTo>
                  <a:pt x="2834075" y="1368762"/>
                </a:lnTo>
                <a:lnTo>
                  <a:pt x="0" y="136876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9986" y="2566491"/>
            <a:ext cx="10327752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odipsum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nobitio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odipsum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nobitio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</a:p>
          <a:p>
            <a:pPr marL="488315" lvl="1" indent="-243840" algn="l">
              <a:lnSpc>
                <a:spcPts val="2916"/>
              </a:lnSpc>
              <a:buFont typeface="Arial"/>
              <a:buChar char="•"/>
            </a:pP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</a:p>
          <a:p>
            <a:pPr marL="488315" lvl="1" indent="-243840" algn="l">
              <a:lnSpc>
                <a:spcPts val="2916"/>
              </a:lnSpc>
              <a:buFont typeface="Arial"/>
              <a:buChar char="•"/>
            </a:pP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</a:p>
          <a:p>
            <a:pPr marL="488315" lvl="1" indent="-243840" algn="l">
              <a:lnSpc>
                <a:spcPts val="2916"/>
              </a:lnSpc>
            </a:pPr>
            <a:endParaRPr lang="en-US" sz="2700" spc="-107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0262" y="2597805"/>
            <a:ext cx="496429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600" b="1" spc="-143">
                <a:solidFill>
                  <a:srgbClr val="0E4194"/>
                </a:solidFill>
                <a:latin typeface="Calibri Light"/>
                <a:cs typeface="Calibri Light"/>
              </a:rPr>
              <a:t>TITLE + 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" y="-4"/>
            <a:ext cx="12375080" cy="1287138"/>
          </a:xfrm>
          <a:custGeom>
            <a:avLst/>
            <a:gdLst/>
            <a:ahLst/>
            <a:cxnLst/>
            <a:rect l="l" t="t" r="r" b="b"/>
            <a:pathLst>
              <a:path w="12375080" h="1287138">
                <a:moveTo>
                  <a:pt x="0" y="0"/>
                </a:moveTo>
                <a:lnTo>
                  <a:pt x="12375080" y="0"/>
                </a:lnTo>
                <a:lnTo>
                  <a:pt x="12375080" y="1287138"/>
                </a:lnTo>
                <a:lnTo>
                  <a:pt x="0" y="12871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04191" y="300952"/>
            <a:ext cx="2834074" cy="1368762"/>
          </a:xfrm>
          <a:custGeom>
            <a:avLst/>
            <a:gdLst/>
            <a:ahLst/>
            <a:cxnLst/>
            <a:rect l="l" t="t" r="r" b="b"/>
            <a:pathLst>
              <a:path w="2834074" h="1368762">
                <a:moveTo>
                  <a:pt x="0" y="0"/>
                </a:moveTo>
                <a:lnTo>
                  <a:pt x="2834075" y="0"/>
                </a:lnTo>
                <a:lnTo>
                  <a:pt x="2834075" y="1368762"/>
                </a:lnTo>
                <a:lnTo>
                  <a:pt x="0" y="136876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51122" y="1981628"/>
            <a:ext cx="1558878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1" spc="-167">
                <a:solidFill>
                  <a:srgbClr val="0E4194"/>
                </a:solidFill>
                <a:latin typeface="Calibri Light"/>
                <a:cs typeface="Calibri Light"/>
              </a:rPr>
              <a:t>TITLE + TWO COLUMS 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1122" y="2878398"/>
            <a:ext cx="75538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Asperios</a:t>
            </a:r>
            <a:r>
              <a:rPr lang="en-US" sz="3000" b="1" spc="-119">
                <a:solidFill>
                  <a:srgbClr val="5EAB3C"/>
                </a:solidFill>
                <a:latin typeface="Calibri Light"/>
                <a:cs typeface="Calibri Light"/>
              </a:rPr>
              <a:t> </a:t>
            </a: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ipiendunt</a:t>
            </a:r>
            <a:r>
              <a:rPr lang="en-US" sz="3000" b="1" spc="-119">
                <a:solidFill>
                  <a:srgbClr val="5EAB3C"/>
                </a:solidFill>
                <a:latin typeface="Calibri Light"/>
                <a:cs typeface="Calibri Light"/>
              </a:rPr>
              <a:t> et </a:t>
            </a: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earuptium</a:t>
            </a:r>
            <a:r>
              <a:rPr lang="en-US" sz="3000" b="1" spc="-119">
                <a:solidFill>
                  <a:srgbClr val="5EAB3C"/>
                </a:solidFill>
                <a:latin typeface="Calibri Light"/>
                <a:cs typeface="Calibri Light"/>
              </a:rPr>
              <a:t> </a:t>
            </a: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auditam</a:t>
            </a:r>
            <a:endParaRPr lang="en-US" sz="3000" b="1" spc="-119">
              <a:solidFill>
                <a:srgbClr val="5EAB3C"/>
              </a:solidFill>
              <a:latin typeface="Calibri Light"/>
              <a:cs typeface="Calibri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51122" y="4234221"/>
            <a:ext cx="7553800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odipsum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nobitio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odipsum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nobitio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</a:p>
          <a:p>
            <a:pPr algn="l">
              <a:lnSpc>
                <a:spcPts val="2916"/>
              </a:lnSpc>
            </a:pPr>
            <a:endParaRPr lang="en-US" sz="2700" spc="-107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86103" y="2878398"/>
            <a:ext cx="755380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Asperios</a:t>
            </a:r>
            <a:r>
              <a:rPr lang="en-US" sz="3000" b="1" spc="-119">
                <a:solidFill>
                  <a:srgbClr val="5EAB3C"/>
                </a:solidFill>
                <a:latin typeface="Calibri Light"/>
                <a:cs typeface="Calibri Light"/>
              </a:rPr>
              <a:t> </a:t>
            </a: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ipiendunt</a:t>
            </a:r>
            <a:r>
              <a:rPr lang="en-US" sz="3000" b="1" spc="-119">
                <a:solidFill>
                  <a:srgbClr val="5EAB3C"/>
                </a:solidFill>
                <a:latin typeface="Calibri Light"/>
                <a:cs typeface="Calibri Light"/>
              </a:rPr>
              <a:t> et </a:t>
            </a: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earuptium</a:t>
            </a:r>
            <a:r>
              <a:rPr lang="en-US" sz="3000" b="1" spc="-119">
                <a:solidFill>
                  <a:srgbClr val="5EAB3C"/>
                </a:solidFill>
                <a:latin typeface="Calibri Light"/>
                <a:cs typeface="Calibri Light"/>
              </a:rPr>
              <a:t> </a:t>
            </a:r>
            <a:r>
              <a:rPr lang="en-US" sz="3000" b="1" spc="-119" err="1">
                <a:solidFill>
                  <a:srgbClr val="5EAB3C"/>
                </a:solidFill>
                <a:latin typeface="Calibri Light"/>
                <a:cs typeface="Calibri Light"/>
              </a:rPr>
              <a:t>auditam</a:t>
            </a:r>
            <a:endParaRPr lang="en-US" sz="3000" b="1" spc="-119">
              <a:solidFill>
                <a:srgbClr val="5EAB3C"/>
              </a:solidFill>
              <a:latin typeface="Calibri Light"/>
              <a:cs typeface="Calibri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86103" y="4234221"/>
            <a:ext cx="7553801" cy="260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odipsum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nobitio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odipsum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nobitio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 Bit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asperios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ipiendunt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earuptium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auditam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, con re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voluptibus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reheni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de et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endigeni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coribus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esequid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usapitatiis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dolorer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namendis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aut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aliquiatet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2700" spc="-107" err="1">
                <a:solidFill>
                  <a:srgbClr val="000000"/>
                </a:solidFill>
                <a:latin typeface="Calibri Light"/>
                <a:cs typeface="Calibri Light"/>
              </a:rPr>
              <a:t>fuga</a:t>
            </a:r>
            <a:r>
              <a:rPr lang="en-US" sz="2700" spc="-107">
                <a:solidFill>
                  <a:srgbClr val="000000"/>
                </a:solidFill>
                <a:latin typeface="Calibri Light"/>
                <a:cs typeface="Calibri Light"/>
              </a:rPr>
              <a:t>.</a:t>
            </a:r>
          </a:p>
          <a:p>
            <a:pPr algn="l">
              <a:lnSpc>
                <a:spcPts val="2916"/>
              </a:lnSpc>
            </a:pPr>
            <a:endParaRPr lang="en-US" sz="2700" spc="-107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12266"/>
            <a:ext cx="18288000" cy="6574734"/>
          </a:xfrm>
          <a:custGeom>
            <a:avLst/>
            <a:gdLst/>
            <a:ahLst/>
            <a:cxnLst/>
            <a:rect l="l" t="t" r="r" b="b"/>
            <a:pathLst>
              <a:path w="18288000" h="6574734">
                <a:moveTo>
                  <a:pt x="0" y="0"/>
                </a:moveTo>
                <a:lnTo>
                  <a:pt x="18288000" y="0"/>
                </a:lnTo>
                <a:lnTo>
                  <a:pt x="18288000" y="6574734"/>
                </a:lnTo>
                <a:lnTo>
                  <a:pt x="0" y="65747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79347" y="7257600"/>
            <a:ext cx="3129305" cy="1511348"/>
          </a:xfrm>
          <a:custGeom>
            <a:avLst/>
            <a:gdLst/>
            <a:ahLst/>
            <a:cxnLst/>
            <a:rect l="l" t="t" r="r" b="b"/>
            <a:pathLst>
              <a:path w="3129305" h="1511348">
                <a:moveTo>
                  <a:pt x="0" y="0"/>
                </a:moveTo>
                <a:lnTo>
                  <a:pt x="3129305" y="0"/>
                </a:lnTo>
                <a:lnTo>
                  <a:pt x="3129305" y="1511348"/>
                </a:lnTo>
                <a:lnTo>
                  <a:pt x="0" y="151134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57338" y="642807"/>
            <a:ext cx="5701356" cy="2753563"/>
          </a:xfrm>
          <a:custGeom>
            <a:avLst/>
            <a:gdLst/>
            <a:ahLst/>
            <a:cxnLst/>
            <a:rect l="l" t="t" r="r" b="b"/>
            <a:pathLst>
              <a:path w="5701356" h="2753563">
                <a:moveTo>
                  <a:pt x="0" y="0"/>
                </a:moveTo>
                <a:lnTo>
                  <a:pt x="5701356" y="0"/>
                </a:lnTo>
                <a:lnTo>
                  <a:pt x="5701356" y="2753563"/>
                </a:lnTo>
                <a:lnTo>
                  <a:pt x="0" y="275356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24440" y="4267437"/>
            <a:ext cx="1563912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-143">
                <a:solidFill>
                  <a:srgbClr val="0E4194"/>
                </a:solidFill>
                <a:latin typeface="Calibri Light"/>
                <a:cs typeface="Calibri Light"/>
              </a:rPr>
              <a:t>Closing slide incl. Contact details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deeeb3-a24f-4ed2-aaf7-10f7a9bcd61e" xsi:nil="true"/>
    <lcf76f155ced4ddcb4097134ff3c332f xmlns="03f56920-404f-4640-8951-714f7c9a87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B2C9F4092B47889CAFC7F728138B" ma:contentTypeVersion="17" ma:contentTypeDescription="Create a new document." ma:contentTypeScope="" ma:versionID="edde131fe02643483b2a30d7db4b37aa">
  <xsd:schema xmlns:xsd="http://www.w3.org/2001/XMLSchema" xmlns:xs="http://www.w3.org/2001/XMLSchema" xmlns:p="http://schemas.microsoft.com/office/2006/metadata/properties" xmlns:ns2="03f56920-404f-4640-8951-714f7c9a871d" xmlns:ns3="e4deeeb3-a24f-4ed2-aaf7-10f7a9bcd61e" targetNamespace="http://schemas.microsoft.com/office/2006/metadata/properties" ma:root="true" ma:fieldsID="c5b31b329935197a49d9488c7c8bd143" ns2:_="" ns3:_="">
    <xsd:import namespace="03f56920-404f-4640-8951-714f7c9a871d"/>
    <xsd:import namespace="e4deeeb3-a24f-4ed2-aaf7-10f7a9bcd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56920-404f-4640-8951-714f7c9a87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aa009d-3117-4a47-8b8c-6d0746c420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eeeb3-a24f-4ed2-aaf7-10f7a9bcd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89dc99-04ce-4c3e-86b8-da0a2cc1d5cc}" ma:internalName="TaxCatchAll" ma:showField="CatchAllData" ma:web="e4deeeb3-a24f-4ed2-aaf7-10f7a9bcd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8AF7F-51DA-4AE9-A940-F630F18ACB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ED34C9-C9B7-4EEF-97A8-E96E7023330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e4deeeb3-a24f-4ed2-aaf7-10f7a9bcd61e"/>
    <ds:schemaRef ds:uri="03f56920-404f-4640-8951-714f7c9a871d"/>
  </ds:schemaRefs>
</ds:datastoreItem>
</file>

<file path=customXml/itemProps3.xml><?xml version="1.0" encoding="utf-8"?>
<ds:datastoreItem xmlns:ds="http://schemas.openxmlformats.org/officeDocument/2006/customXml" ds:itemID="{63FDCD34-E3BE-40EC-A869-72E697E36CDB}">
  <ds:schemaRefs>
    <ds:schemaRef ds:uri="03f56920-404f-4640-8951-714f7c9a871d"/>
    <ds:schemaRef ds:uri="e4deeeb3-a24f-4ed2-aaf7-10f7a9bcd6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Wingdings</vt:lpstr>
      <vt:lpstr>Arial</vt:lpstr>
      <vt:lpstr>Open Sans Bold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Tech Talent Initiative_ Pitching Deck (1).pptx</dc:title>
  <dc:creator>Marta  Albújar</dc:creator>
  <cp:lastModifiedBy>Monika BLODGETT</cp:lastModifiedBy>
  <cp:revision>3</cp:revision>
  <dcterms:created xsi:type="dcterms:W3CDTF">2006-08-16T00:00:00Z</dcterms:created>
  <dcterms:modified xsi:type="dcterms:W3CDTF">2023-07-07T11:17:27Z</dcterms:modified>
  <dc:identifier>DAFnqv06WeA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0x010100F481B2C9F4092B47889CAFC7F728138B</vt:lpwstr>
  </property>
  <property fmtid="{D5CDD505-2E9C-101B-9397-08002B2CF9AE}" pid="3" name="MediaServiceImageTags">
    <vt:lpwstr/>
  </property>
</Properties>
</file>